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3cbdc199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3cbdc199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3cbdc19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3cbdc19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3cbdc199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3cbdc199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3cbdc199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3cbdc199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3cbdc199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3cbdc199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3cbdc199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3cbdc199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3cbdc199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3cbdc199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3cbdc199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3cbdc199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3cbdc199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3cbdc199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hyperlink" Target="https://youtu.be/IHZwWFHWa-w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8.png"/><Relationship Id="rId8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Математический анализ данных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и машинное обучение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Лекция 4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Саркисян Вероника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Пример нейросети на Keras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8725" y="1123900"/>
            <a:ext cx="394654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26250"/>
            <a:ext cx="8839203" cy="3890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80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825" y="152400"/>
            <a:ext cx="7176349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286650" y="4738350"/>
            <a:ext cx="26628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Видео с илюстрацией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Сверточные нейросети (convolutional neural networks, CNN)</a:t>
            </a:r>
            <a:endParaRPr/>
          </a:p>
        </p:txBody>
      </p:sp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2850" y="1368375"/>
            <a:ext cx="5443049" cy="324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1450" y="1017713"/>
            <a:ext cx="1190552" cy="4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7575" y="4614400"/>
            <a:ext cx="1246435" cy="3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2125" y="1556938"/>
            <a:ext cx="1521885" cy="3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80913" y="4303550"/>
            <a:ext cx="1283489" cy="41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443825" y="2131075"/>
            <a:ext cx="24780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Картинки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Аудио (реже)</a:t>
            </a:r>
            <a:endParaRPr sz="180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97575" y="1553287"/>
            <a:ext cx="1246425" cy="36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Рекуррентные нейросети (recurrent neural network, RNN)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300" y="1835825"/>
            <a:ext cx="4570001" cy="23237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443825" y="2131075"/>
            <a:ext cx="3476400" cy="20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Все, что связано с последовательностями данных: тексты, речь, музыка, временные ряды и т.д.</a:t>
            </a:r>
            <a:endParaRPr sz="18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025" y="4096538"/>
            <a:ext cx="1190552" cy="4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8675" y="4119513"/>
            <a:ext cx="1246425" cy="36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1625" y="1377675"/>
            <a:ext cx="1671357" cy="4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Генеративные состязательные нейросети (g</a:t>
            </a:r>
            <a:r>
              <a:rPr lang="en"/>
              <a:t>enerative adversarial network, GAN</a:t>
            </a:r>
            <a:r>
              <a:rPr lang="en"/>
              <a:t>)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575" y="1409900"/>
            <a:ext cx="4787251" cy="359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443825" y="2131075"/>
            <a:ext cx="3023400" cy="20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Модель учится генерировать данные, аналогичные тем, на которых обучается.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Автоэнкодеры (Autoencoders)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475" y="1170125"/>
            <a:ext cx="405705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Библиотеки для написания моделей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600" y="1170125"/>
            <a:ext cx="830000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